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6E2F40-2247-4ABD-8BBA-AC6B8E802E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Differences – Schizophreniform disorder</a:t>
            </a:r>
          </a:p>
        </p:txBody>
      </p:sp>
      <p:sp>
        <p:nvSpPr>
          <p:cNvPr id="31748" name="Content Placeholder 3"/>
          <p:cNvSpPr>
            <a:spLocks noGrp="1"/>
          </p:cNvSpPr>
          <p:nvPr>
            <p:ph idx="20"/>
          </p:nvPr>
        </p:nvSpPr>
        <p:spPr>
          <a:xfrm>
            <a:off x="838200" y="2122853"/>
            <a:ext cx="5419725" cy="4415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/>
            <a:r>
              <a:rPr lang="en-US" altLang="en-US" sz="1800" dirty="0"/>
              <a:t>Specifiers included</a:t>
            </a:r>
          </a:p>
          <a:p>
            <a:pPr lvl="1" eaLnBrk="1" hangingPunct="1"/>
            <a:r>
              <a:rPr lang="en-US" altLang="en-US" sz="1600" dirty="0"/>
              <a:t>Without good prognostic features</a:t>
            </a:r>
          </a:p>
          <a:p>
            <a:pPr lvl="2" eaLnBrk="1" hangingPunct="1"/>
            <a:r>
              <a:rPr lang="en-US" altLang="en-US" sz="1400" dirty="0">
                <a:latin typeface="Arial"/>
                <a:cs typeface="Arial"/>
              </a:rPr>
              <a:t>Confusion or perplexity </a:t>
            </a:r>
            <a:r>
              <a:rPr lang="en-US" altLang="en-US" sz="1400" dirty="0">
                <a:solidFill>
                  <a:srgbClr val="A49366"/>
                </a:solidFill>
                <a:latin typeface="Arial"/>
                <a:cs typeface="Arial"/>
              </a:rPr>
              <a:t>at the height of the psychotic episode</a:t>
            </a:r>
          </a:p>
        </p:txBody>
      </p:sp>
      <p:sp>
        <p:nvSpPr>
          <p:cNvPr id="31750" name="Content Placeholder 5"/>
          <p:cNvSpPr>
            <a:spLocks noGrp="1"/>
          </p:cNvSpPr>
          <p:nvPr>
            <p:ph idx="21"/>
          </p:nvPr>
        </p:nvSpPr>
        <p:spPr>
          <a:xfrm>
            <a:off x="6129528" y="2152281"/>
            <a:ext cx="5419725" cy="44152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/>
              <a:t>Specifiers included</a:t>
            </a:r>
          </a:p>
          <a:p>
            <a:pPr lvl="1" eaLnBrk="1" hangingPunct="1"/>
            <a:r>
              <a:rPr lang="en-US" altLang="en-US" sz="1600" dirty="0"/>
              <a:t>Without good prognostic features</a:t>
            </a:r>
          </a:p>
          <a:p>
            <a:pPr lvl="2" eaLnBrk="1" hangingPunct="1"/>
            <a:r>
              <a:rPr lang="en-US" altLang="en-US" sz="1400" dirty="0"/>
              <a:t>Confusion or perplexity – no mention of temporal correlation</a:t>
            </a:r>
          </a:p>
          <a:p>
            <a:pPr lvl="2" eaLnBrk="1" hangingPunct="1"/>
            <a:r>
              <a:rPr lang="en-US" altLang="en-US" sz="1400" dirty="0"/>
              <a:t>Catatonia</a:t>
            </a:r>
          </a:p>
          <a:p>
            <a:pPr lvl="2" eaLnBrk="1" hangingPunct="1"/>
            <a:r>
              <a:rPr lang="en-US" altLang="en-US" sz="1400" dirty="0"/>
              <a:t>Severity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EDB89-9593-4A76-B27C-F8DC3A92229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7" name="Group 6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8" name="Rectangle 7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1" name="Rectangle 10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01542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40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Schizophreniform disorder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2022-02-23T12:16:54Z</dcterms:modified>
</cp:coreProperties>
</file>